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2" r:id="rId3"/>
    <p:sldId id="273" r:id="rId4"/>
    <p:sldId id="274" r:id="rId5"/>
    <p:sldId id="276" r:id="rId6"/>
    <p:sldId id="277" r:id="rId7"/>
    <p:sldId id="278" r:id="rId8"/>
    <p:sldId id="279" r:id="rId9"/>
    <p:sldId id="280" r:id="rId10"/>
    <p:sldId id="281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CEF4B-4D28-4868-8FB0-B97EF3C5BC92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4FC07-CE26-4131-99F5-FB2832143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75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3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  <p:pic>
        <p:nvPicPr>
          <p:cNvPr id="8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2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14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Linqet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TIK 12 – Prof. </a:t>
            </a:r>
            <a:r>
              <a:rPr lang="en-US" err="1"/>
              <a:t>Blerand</a:t>
            </a:r>
            <a:r>
              <a:rPr lang="en-US"/>
              <a:t> </a:t>
            </a:r>
            <a:r>
              <a:rPr lang="en-US" err="1"/>
              <a:t>Koshi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Hapësirat nuk preferohen në emërtimet e URL-ve për fajlla apo imazhe</a:t>
            </a:r>
          </a:p>
          <a:p>
            <a:r>
              <a:rPr lang="en-US"/>
              <a:t>Mund të punojnë edhe me hapësira</a:t>
            </a:r>
          </a:p>
          <a:p>
            <a:r>
              <a:rPr lang="en-US"/>
              <a:t>Më mire është që thjesht t'i mos i përdorim kur emërtojmë diçka për web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Shtimi i linqeve</a:t>
            </a:r>
          </a:p>
        </p:txBody>
      </p:sp>
    </p:spTree>
    <p:extLst>
      <p:ext uri="{BB962C8B-B14F-4D97-AF65-F5344CB8AC3E}">
        <p14:creationId xmlns:p14="http://schemas.microsoft.com/office/powerpoint/2010/main" val="175985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3048000"/>
            <a:ext cx="261321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Pyetje</a:t>
            </a:r>
            <a:endParaRPr lang="en-US" sz="6600" b="1" cap="none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20790" y="1143000"/>
            <a:ext cx="105621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0" b="1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 linqe Web s'do të kishte kuptim</a:t>
            </a:r>
          </a:p>
          <a:p>
            <a:r>
              <a:rPr lang="en-US"/>
              <a:t>Linqet janë elementet që i klikojmë për t'u konektuar me një faqe apo funksion tjetër</a:t>
            </a:r>
          </a:p>
          <a:p>
            <a:r>
              <a:rPr lang="en-US"/>
              <a:t>Kur e vendosim kursorin mbi link, shigjeta do të shndërrohet në formë të dorës</a:t>
            </a:r>
          </a:p>
          <a:p>
            <a:r>
              <a:rPr lang="en-US"/>
              <a:t>Linku s'do me thonë të jetë vetëm tekst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Linqet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Linku krijohet me elementin &lt;a&gt;</a:t>
            </a:r>
          </a:p>
          <a:p>
            <a:pPr lvl="1"/>
            <a:r>
              <a:rPr lang="en-US"/>
              <a:t>anchor elementi</a:t>
            </a:r>
          </a:p>
          <a:p>
            <a:r>
              <a:rPr lang="en-US"/>
              <a:t>Atributi </a:t>
            </a:r>
            <a:r>
              <a:rPr lang="en-US" i="1"/>
              <a:t>href  </a:t>
            </a:r>
            <a:r>
              <a:rPr lang="en-US"/>
              <a:t>i tregon anchor elementit destinacionin e linkut</a:t>
            </a:r>
          </a:p>
          <a:p>
            <a:r>
              <a:rPr lang="en-US"/>
              <a:t>Destinacioni mund të jetë</a:t>
            </a:r>
          </a:p>
          <a:p>
            <a:pPr lvl="1"/>
            <a:r>
              <a:rPr lang="en-US"/>
              <a:t>një faqe tjetër brenda të njëjtit web sajt</a:t>
            </a:r>
          </a:p>
          <a:p>
            <a:pPr lvl="1"/>
            <a:r>
              <a:rPr lang="en-US"/>
              <a:t>një web faqe në një web sajt tjetër</a:t>
            </a:r>
          </a:p>
          <a:p>
            <a:pPr lvl="1"/>
            <a:r>
              <a:rPr lang="en-US"/>
              <a:t>dokument apo fajll</a:t>
            </a:r>
          </a:p>
          <a:p>
            <a:pPr lvl="1"/>
            <a:r>
              <a:rPr lang="en-US"/>
              <a:t>lokacion brenda faqes</a:t>
            </a:r>
          </a:p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Shtimi i linqeve</a:t>
            </a:r>
          </a:p>
        </p:txBody>
      </p:sp>
    </p:spTree>
    <p:extLst>
      <p:ext uri="{BB962C8B-B14F-4D97-AF65-F5344CB8AC3E}">
        <p14:creationId xmlns:p14="http://schemas.microsoft.com/office/powerpoint/2010/main" val="129025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Linku mund të vendoset pothuajse çdokund</a:t>
            </a:r>
          </a:p>
          <a:p>
            <a:r>
              <a:rPr lang="en-US"/>
              <a:t>Kur dikund kemi ndonjë link, browser-i zakonisht reagon duke e theksuar apo nënvizuar hapësirën me link</a:t>
            </a:r>
          </a:p>
          <a:p>
            <a:r>
              <a:rPr lang="en-US"/>
              <a:t>Elementi &lt;a&gt; e ka elementin mbyllës &lt;/a&gt; i cili tregon se kur duhet të ndërpritet theksimi/nënvizimi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Shtimi i linqeve</a:t>
            </a:r>
          </a:p>
        </p:txBody>
      </p:sp>
    </p:spTree>
    <p:extLst>
      <p:ext uri="{BB962C8B-B14F-4D97-AF65-F5344CB8AC3E}">
        <p14:creationId xmlns:p14="http://schemas.microsoft.com/office/powerpoint/2010/main" val="374708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Lidhja me faqe të websajtit të njëjtë apo të ndryshëm arrihet në mënyrë të njëjte</a:t>
            </a:r>
          </a:p>
          <a:p>
            <a:r>
              <a:rPr lang="en-US" sz="2400" i="1"/>
              <a:t>&lt;p&gt;Here’s a link to </a:t>
            </a:r>
          </a:p>
          <a:p>
            <a:pPr marL="109728" indent="0">
              <a:buNone/>
            </a:pPr>
            <a:r>
              <a:rPr lang="en-US" sz="2400" i="1"/>
              <a:t>&lt;a href=”http://www.braingia.org”&gt;</a:t>
            </a:r>
          </a:p>
          <a:p>
            <a:pPr marL="109728" indent="0">
              <a:buNone/>
            </a:pPr>
            <a:r>
              <a:rPr lang="en-US" sz="2400" i="1"/>
              <a:t>Steve Suehring’s site</a:t>
            </a:r>
          </a:p>
          <a:p>
            <a:pPr marL="109728" indent="0">
              <a:buNone/>
            </a:pPr>
            <a:r>
              <a:rPr lang="en-US" sz="2400" i="1"/>
              <a:t>&lt;/a&gt;</a:t>
            </a:r>
          </a:p>
          <a:p>
            <a:pPr marL="109728" indent="0">
              <a:buNone/>
            </a:pPr>
            <a:r>
              <a:rPr lang="en-US" sz="2400" i="1"/>
              <a:t>&lt;/p&gt;</a:t>
            </a:r>
          </a:p>
          <a:p>
            <a:r>
              <a:rPr lang="en-US"/>
              <a:t>Ky kod përdor paragraf elementin për të krijuar fjalinë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Lidhja me faqe tjera</a:t>
            </a:r>
          </a:p>
        </p:txBody>
      </p:sp>
    </p:spTree>
    <p:extLst>
      <p:ext uri="{BB962C8B-B14F-4D97-AF65-F5344CB8AC3E}">
        <p14:creationId xmlns:p14="http://schemas.microsoft.com/office/powerpoint/2010/main" val="44716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124744"/>
            <a:ext cx="8229600" cy="4525963"/>
          </a:xfrm>
        </p:spPr>
        <p:txBody>
          <a:bodyPr/>
          <a:lstStyle/>
          <a:p>
            <a:pPr marL="109728" indent="0">
              <a:buNone/>
            </a:pPr>
            <a:r>
              <a:rPr lang="en-US"/>
              <a:t>&lt;!doctype html&gt;</a:t>
            </a:r>
          </a:p>
          <a:p>
            <a:pPr marL="109728" indent="0">
              <a:buNone/>
            </a:pPr>
            <a:r>
              <a:rPr lang="en-US"/>
              <a:t>&lt;html&gt;</a:t>
            </a:r>
          </a:p>
          <a:p>
            <a:pPr marL="109728" indent="0">
              <a:buNone/>
            </a:pPr>
            <a:r>
              <a:rPr lang="en-US"/>
              <a:t>&lt;head&gt;</a:t>
            </a:r>
          </a:p>
          <a:p>
            <a:pPr marL="109728" indent="0">
              <a:buNone/>
            </a:pPr>
            <a:r>
              <a:rPr lang="en-US"/>
              <a:t>&lt;title&gt;Link&lt;/title&gt;</a:t>
            </a:r>
          </a:p>
          <a:p>
            <a:pPr marL="109728" indent="0">
              <a:buNone/>
            </a:pPr>
            <a:r>
              <a:rPr lang="en-US"/>
              <a:t>&lt;/head&gt;</a:t>
            </a:r>
          </a:p>
          <a:p>
            <a:pPr marL="109728" indent="0">
              <a:buNone/>
            </a:pPr>
            <a:r>
              <a:rPr lang="en-US"/>
              <a:t>&lt;body&gt;</a:t>
            </a:r>
          </a:p>
          <a:p>
            <a:pPr marL="109728" indent="0">
              <a:buNone/>
            </a:pPr>
            <a:r>
              <a:rPr lang="en-US"/>
              <a:t>&lt;p&gt;Here’s a link to </a:t>
            </a:r>
          </a:p>
          <a:p>
            <a:pPr marL="109728" indent="0">
              <a:buNone/>
            </a:pPr>
            <a:r>
              <a:rPr lang="en-US"/>
              <a:t>&lt;a href=”http://www.braingia.org”&gt;</a:t>
            </a:r>
          </a:p>
          <a:p>
            <a:pPr marL="109728" indent="0">
              <a:buNone/>
            </a:pPr>
            <a:r>
              <a:rPr lang="en-US"/>
              <a:t>Steve Suehring’s site&lt;/a&gt;&lt;/p&gt;</a:t>
            </a:r>
          </a:p>
          <a:p>
            <a:pPr marL="109728" indent="0">
              <a:buNone/>
            </a:pPr>
            <a:r>
              <a:rPr lang="en-US"/>
              <a:t>&lt;/body&gt;</a:t>
            </a:r>
          </a:p>
          <a:p>
            <a:pPr marL="109728" indent="0">
              <a:buNone/>
            </a:pPr>
            <a:r>
              <a:rPr lang="en-US"/>
              <a:t>&lt;/html&gt;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Lidhja me faqe tjera</a:t>
            </a:r>
          </a:p>
        </p:txBody>
      </p:sp>
    </p:spTree>
    <p:extLst>
      <p:ext uri="{BB962C8B-B14F-4D97-AF65-F5344CB8AC3E}">
        <p14:creationId xmlns:p14="http://schemas.microsoft.com/office/powerpoint/2010/main" val="769798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196752"/>
            <a:ext cx="6912768" cy="4615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481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Lidhja me faqe brenda sajtit të njëjtë arrihet në të njëjtën mënyrë</a:t>
            </a:r>
          </a:p>
          <a:p>
            <a:r>
              <a:rPr lang="en-US"/>
              <a:t>Por në vend se të shënojmë të gjithë adresën </a:t>
            </a:r>
            <a:r>
              <a:rPr lang="en-US" i="1"/>
              <a:t>http://www.braingia.org </a:t>
            </a:r>
            <a:r>
              <a:rPr lang="en-US"/>
              <a:t>shënojmë vetëm emërtimin e faqes</a:t>
            </a:r>
          </a:p>
          <a:p>
            <a:r>
              <a:rPr lang="en-US" i="1"/>
              <a:t>Psh. test.html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Lidhja me faqe lokale</a:t>
            </a:r>
          </a:p>
        </p:txBody>
      </p:sp>
    </p:spTree>
    <p:extLst>
      <p:ext uri="{BB962C8B-B14F-4D97-AF65-F5344CB8AC3E}">
        <p14:creationId xmlns:p14="http://schemas.microsoft.com/office/powerpoint/2010/main" val="215156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/>
          <a:lstStyle/>
          <a:p>
            <a:pPr marL="109728" indent="0">
              <a:buNone/>
            </a:pPr>
            <a:r>
              <a:rPr lang="en-US"/>
              <a:t>&lt;!doctype html&gt;</a:t>
            </a:r>
          </a:p>
          <a:p>
            <a:pPr marL="109728" indent="0">
              <a:buNone/>
            </a:pPr>
            <a:r>
              <a:rPr lang="en-US"/>
              <a:t>&lt;html&gt;</a:t>
            </a:r>
          </a:p>
          <a:p>
            <a:pPr marL="109728" indent="0">
              <a:buNone/>
            </a:pPr>
            <a:r>
              <a:rPr lang="en-US"/>
              <a:t>&lt;head&gt;</a:t>
            </a:r>
          </a:p>
          <a:p>
            <a:pPr marL="109728" indent="0">
              <a:buNone/>
            </a:pPr>
            <a:r>
              <a:rPr lang="en-US"/>
              <a:t>&lt;title&gt;Link&lt;/title&gt;</a:t>
            </a:r>
          </a:p>
          <a:p>
            <a:pPr marL="109728" indent="0">
              <a:buNone/>
            </a:pPr>
            <a:r>
              <a:rPr lang="en-US"/>
              <a:t>&lt;/head&gt;</a:t>
            </a:r>
          </a:p>
          <a:p>
            <a:pPr marL="109728" indent="0">
              <a:buNone/>
            </a:pPr>
            <a:r>
              <a:rPr lang="en-US"/>
              <a:t>&lt;body&gt;</a:t>
            </a:r>
          </a:p>
          <a:p>
            <a:pPr marL="109728" indent="0">
              <a:buNone/>
            </a:pPr>
            <a:r>
              <a:rPr lang="en-US"/>
              <a:t>&lt;p&gt;A link to </a:t>
            </a:r>
          </a:p>
          <a:p>
            <a:pPr marL="109728" indent="0">
              <a:buNone/>
            </a:pPr>
            <a:r>
              <a:rPr lang="en-US"/>
              <a:t>&lt;a href=”table.html”&gt;the table example&lt;/a&gt;</a:t>
            </a:r>
          </a:p>
          <a:p>
            <a:pPr marL="109728" indent="0">
              <a:buNone/>
            </a:pPr>
            <a:r>
              <a:rPr lang="en-US"/>
              <a:t>&lt;/p&gt;</a:t>
            </a:r>
          </a:p>
          <a:p>
            <a:pPr marL="109728" indent="0">
              <a:buNone/>
            </a:pPr>
            <a:r>
              <a:rPr lang="en-US"/>
              <a:t>&lt;/body&gt;</a:t>
            </a:r>
          </a:p>
          <a:p>
            <a:pPr marL="109728" indent="0">
              <a:buNone/>
            </a:pPr>
            <a:r>
              <a:rPr lang="en-US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3025339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411</TotalTime>
  <Words>395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Lucida Sans Unicode</vt:lpstr>
      <vt:lpstr>Verdana</vt:lpstr>
      <vt:lpstr>Wingdings 2</vt:lpstr>
      <vt:lpstr>Wingdings 3</vt:lpstr>
      <vt:lpstr>Concourse</vt:lpstr>
      <vt:lpstr>Linqet</vt:lpstr>
      <vt:lpstr>Linqet</vt:lpstr>
      <vt:lpstr>Shtimi i linqeve</vt:lpstr>
      <vt:lpstr>Shtimi i linqeve</vt:lpstr>
      <vt:lpstr>Lidhja me faqe tjera</vt:lpstr>
      <vt:lpstr>Lidhja me faqe tjera</vt:lpstr>
      <vt:lpstr>PowerPoint Presentation</vt:lpstr>
      <vt:lpstr>Lidhja me faqe lokale</vt:lpstr>
      <vt:lpstr>PowerPoint Presentation</vt:lpstr>
      <vt:lpstr>Shtimi i linqeve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Konceptet Themelore</dc:title>
  <dc:creator>Blerandi</dc:creator>
  <cp:lastModifiedBy>HP G4</cp:lastModifiedBy>
  <cp:revision>82</cp:revision>
  <dcterms:created xsi:type="dcterms:W3CDTF">2016-08-30T18:56:28Z</dcterms:created>
  <dcterms:modified xsi:type="dcterms:W3CDTF">2022-11-19T14:22:45Z</dcterms:modified>
</cp:coreProperties>
</file>